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" y="-58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6_ΠΟΙΟΤΙΚΟΣ_ΕΚΣΥΓΧΡΟΝΙΣΜΟΣ\13.ΥΠΟΧΡΕΩΣΕΙΣ_ΔΗΜΟΣΙΟΤΗΤΑΣ\poiotikosafi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7938"/>
            <a:ext cx="10717213" cy="151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GB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AGROFRUT HELLAS VASSILLIS PANTAZIS S.A.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WEST GREECE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region, has joined the Action “Quality Modernization” with a total budget of 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upgrading of very small, small and medium  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400.000,00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out of which </a:t>
            </a:r>
            <a:r>
              <a:rPr lang="en-GB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200.000,00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 is public expenditure. The Action is co-financed by Greece and the European Union - European Regional Development Fund.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820292" y="6121102"/>
            <a:ext cx="92170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– Equipment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Planning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development and implementation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Competiveness 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Market expansion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of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Increased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190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Aimilia Halakateva</cp:lastModifiedBy>
  <cp:revision>49</cp:revision>
  <dcterms:created xsi:type="dcterms:W3CDTF">2018-02-13T12:16:57Z</dcterms:created>
  <dcterms:modified xsi:type="dcterms:W3CDTF">2021-11-09T14:47:45Z</dcterms:modified>
</cp:coreProperties>
</file>